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10D7-1D62-BA69-1C8B-E7FDCDA9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638B8E-A278-DA92-3556-629A4301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A360-399A-4BEA-8ED2-5EB0301DC8E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E4A97-0477-5955-848B-52852246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E1FEC-EA47-C589-734A-EB246F19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69A8-ED8C-4ED9-9D5C-D11808952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7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64E86F-AFD4-E703-6BB9-EFFDB62D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53C11-C46D-2410-BC19-617F20D63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DB300-7B38-0747-9B55-862C623C9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EA360-399A-4BEA-8ED2-5EB0301DC8EF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5D67B-4A0F-BCCB-B54E-A46102071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24D48-72D2-35BD-DB6D-956FC6B99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69A8-ED8C-4ED9-9D5C-D11808952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7C802E2-E9EC-F449-CF8D-C50C6AF27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C00414-5EEA-518C-8657-5D9AAFF2D38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74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Fanavari</dc:creator>
  <cp:lastModifiedBy>Fanavari</cp:lastModifiedBy>
  <cp:revision>1</cp:revision>
  <dcterms:created xsi:type="dcterms:W3CDTF">2025-04-14T08:06:34Z</dcterms:created>
  <dcterms:modified xsi:type="dcterms:W3CDTF">2025-04-14T08:06:34Z</dcterms:modified>
</cp:coreProperties>
</file>